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sldIdLst>
    <p:sldId id="256" r:id="rId2"/>
    <p:sldId id="257" r:id="rId3"/>
    <p:sldId id="259" r:id="rId4"/>
    <p:sldId id="258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CC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0" autoAdjust="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13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628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647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57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3490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3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69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9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5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9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2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6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9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1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591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agrantica.com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6138" y="488878"/>
            <a:ext cx="10347878" cy="297180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txBody>
          <a:bodyPr>
            <a:normAutofit/>
          </a:bodyPr>
          <a:lstStyle/>
          <a:p>
            <a:r>
              <a:rPr lang="ko-KR" altLang="en-US" sz="8000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0000" endA="300" endPos="50000" dist="60007" dir="5400000" sy="-100000" algn="bl" rotWithShape="0"/>
                </a:effectLst>
              </a:rPr>
              <a:t>모바일 웹 기획서</a:t>
            </a:r>
            <a:endParaRPr lang="ko-KR" altLang="en-US" sz="80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04367" y="4342105"/>
            <a:ext cx="6400800" cy="1947333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dirty="0" smtClean="0">
                <a:ln w="0">
                  <a:solidFill>
                    <a:schemeClr val="tx1">
                      <a:lumMod val="85000"/>
                    </a:schemeClr>
                  </a:solidFill>
                </a:ln>
                <a:solidFill>
                  <a:schemeClr val="bg1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정 소 연</a:t>
            </a:r>
            <a:endParaRPr lang="ko-KR" altLang="en-US" sz="2400" dirty="0">
              <a:ln w="0">
                <a:solidFill>
                  <a:schemeClr val="tx1">
                    <a:lumMod val="85000"/>
                  </a:schemeClr>
                </a:solidFill>
              </a:ln>
              <a:solidFill>
                <a:schemeClr val="bg1">
                  <a:lumMod val="50000"/>
                  <a:lumOff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435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15846" y="275602"/>
            <a:ext cx="8001000" cy="809715"/>
          </a:xfrm>
        </p:spPr>
        <p:txBody>
          <a:bodyPr>
            <a:normAutofit fontScale="90000"/>
          </a:bodyPr>
          <a:lstStyle/>
          <a:p>
            <a:r>
              <a:rPr lang="ko-KR" altLang="en-US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제작 일정</a:t>
            </a:r>
            <a:endParaRPr lang="ko-KR" altLang="en-US" b="1" cap="none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803119"/>
              </p:ext>
            </p:extLst>
          </p:nvPr>
        </p:nvGraphicFramePr>
        <p:xfrm>
          <a:off x="512068" y="1942175"/>
          <a:ext cx="11143484" cy="448426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4140">
                  <a:extLst>
                    <a:ext uri="{9D8B030D-6E8A-4147-A177-3AD203B41FA5}">
                      <a16:colId xmlns:a16="http://schemas.microsoft.com/office/drawing/2014/main" val="2667626929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1565765300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1384367979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2620073085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847324483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17131195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2396915361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2313975654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2867281692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1012093238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3174582670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2083898781"/>
                    </a:ext>
                  </a:extLst>
                </a:gridCol>
                <a:gridCol w="769112">
                  <a:extLst>
                    <a:ext uri="{9D8B030D-6E8A-4147-A177-3AD203B41FA5}">
                      <a16:colId xmlns:a16="http://schemas.microsoft.com/office/drawing/2014/main" val="409863382"/>
                    </a:ext>
                  </a:extLst>
                </a:gridCol>
              </a:tblGrid>
              <a:tr h="640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구분                  일정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295538"/>
                  </a:ext>
                </a:extLst>
              </a:tr>
              <a:tr h="640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컨셉 디자인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3221"/>
                  </a:ext>
                </a:extLst>
              </a:tr>
              <a:tr h="640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사전 자료 조사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6816"/>
                  </a:ext>
                </a:extLst>
              </a:tr>
              <a:tr h="640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기획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6233"/>
                  </a:ext>
                </a:extLst>
              </a:tr>
              <a:tr h="6406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UI</a:t>
                      </a:r>
                      <a:r>
                        <a:rPr lang="ko-KR" altLang="en-US" sz="1500" dirty="0" smtClean="0"/>
                        <a:t>설계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697195"/>
                  </a:ext>
                </a:extLst>
              </a:tr>
              <a:tr h="640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구현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579757"/>
                  </a:ext>
                </a:extLst>
              </a:tr>
              <a:tr h="640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테스트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5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3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4212" y="309784"/>
            <a:ext cx="8001000" cy="809715"/>
          </a:xfrm>
        </p:spPr>
        <p:txBody>
          <a:bodyPr>
            <a:normAutofit fontScale="90000"/>
          </a:bodyPr>
          <a:lstStyle/>
          <a:p>
            <a:r>
              <a:rPr lang="ko-KR" altLang="en-US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목차</a:t>
            </a:r>
            <a:endParaRPr lang="ko-KR" altLang="en-US" b="1" cap="none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684212" y="1820255"/>
            <a:ext cx="10767152" cy="397094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기획의도</a:t>
            </a:r>
            <a:endParaRPr lang="en-US" altLang="ko-KR" sz="2400" dirty="0" smtClean="0">
              <a:ln w="0"/>
              <a:solidFill>
                <a:schemeClr val="bg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정보구조설계</a:t>
            </a:r>
            <a:endParaRPr lang="en-US" altLang="ko-KR" sz="2400" dirty="0" smtClean="0">
              <a:ln w="0"/>
              <a:solidFill>
                <a:schemeClr val="bg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벤치마킹</a:t>
            </a:r>
            <a:endParaRPr lang="en-US" altLang="ko-KR" sz="2400" dirty="0" smtClean="0">
              <a:ln w="0"/>
              <a:solidFill>
                <a:schemeClr val="bg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스토리보드 설계</a:t>
            </a:r>
            <a:endParaRPr lang="en-US" altLang="ko-KR" sz="2400" dirty="0" smtClean="0">
              <a:ln w="0"/>
              <a:solidFill>
                <a:schemeClr val="bg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모바일 메인</a:t>
            </a:r>
            <a:r>
              <a:rPr lang="en-US" altLang="ko-KR" sz="2400" dirty="0" smtClean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400" dirty="0" smtClean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서브 디자인 삽입</a:t>
            </a:r>
            <a:endParaRPr lang="en-US" altLang="ko-KR" sz="2400" dirty="0" smtClean="0">
              <a:ln w="0"/>
              <a:solidFill>
                <a:schemeClr val="bg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제작 일정</a:t>
            </a:r>
            <a:endParaRPr lang="en-US" altLang="ko-KR" sz="2400" dirty="0" smtClean="0">
              <a:ln w="0"/>
              <a:solidFill>
                <a:schemeClr val="bg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22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4212" y="301237"/>
            <a:ext cx="8001000" cy="809715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ko-KR" altLang="en-US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기획의도</a:t>
            </a:r>
            <a:endParaRPr lang="ko-KR" altLang="en-US" b="1" cap="none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684212" y="1820255"/>
            <a:ext cx="10767152" cy="4948014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현재 향수를 검색 할 수 있는 사이트는 </a:t>
            </a:r>
            <a:r>
              <a:rPr lang="en-US" altLang="ko-KR" sz="2300" dirty="0" smtClean="0">
                <a:solidFill>
                  <a:schemeClr val="bg1"/>
                </a:solidFill>
                <a:hlinkClick r:id="rId2"/>
              </a:rPr>
              <a:t>“https</a:t>
            </a:r>
            <a:r>
              <a:rPr lang="en-US" altLang="ko-KR" sz="2300" dirty="0">
                <a:solidFill>
                  <a:schemeClr val="bg1"/>
                </a:solidFill>
                <a:hlinkClick r:id="rId2"/>
              </a:rPr>
              <a:t>://www.fragrantica.com</a:t>
            </a:r>
            <a:r>
              <a:rPr lang="en-US" altLang="ko-KR" sz="2300" dirty="0" smtClean="0">
                <a:solidFill>
                  <a:schemeClr val="bg1"/>
                </a:solidFill>
                <a:hlinkClick r:id="rId2"/>
              </a:rPr>
              <a:t>/</a:t>
            </a:r>
            <a:r>
              <a:rPr lang="en-US" altLang="ko-KR" sz="2300" dirty="0" smtClean="0">
                <a:solidFill>
                  <a:schemeClr val="bg1"/>
                </a:solidFill>
              </a:rPr>
              <a:t>” </a:t>
            </a:r>
            <a:r>
              <a:rPr lang="ko-KR" altLang="en-US" sz="2300" dirty="0">
                <a:solidFill>
                  <a:schemeClr val="bg1"/>
                </a:solidFill>
              </a:rPr>
              <a:t>인데 외국 사이트라 처음 접하는 사람들은 찾기 힘들뿐만 아니라 향수의 이름을 알아야 향이 어떠한지 알 수 있는 구조로 만들어져 있습니다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300" dirty="0">
                <a:solidFill>
                  <a:schemeClr val="bg1"/>
                </a:solidFill>
              </a:rPr>
              <a:t>향수를 찾을 시 </a:t>
            </a:r>
            <a:r>
              <a:rPr lang="ko-KR" altLang="en-US" sz="2300" dirty="0" smtClean="0">
                <a:solidFill>
                  <a:schemeClr val="bg1"/>
                </a:solidFill>
              </a:rPr>
              <a:t>유명하거나 또는</a:t>
            </a:r>
            <a:r>
              <a:rPr lang="en-US" altLang="ko-KR" sz="2300" dirty="0" smtClean="0">
                <a:solidFill>
                  <a:schemeClr val="bg1"/>
                </a:solidFill>
              </a:rPr>
              <a:t> </a:t>
            </a:r>
            <a:r>
              <a:rPr lang="ko-KR" altLang="en-US" sz="2300" dirty="0">
                <a:solidFill>
                  <a:schemeClr val="bg1"/>
                </a:solidFill>
              </a:rPr>
              <a:t>브랜드가 알려진 이름 외에는 향수에 대해 잘 모르는 사람들에게는 다가가기 쉽지 않아 향으로 원하는 향수를 찾을 수 있는 사이트를 개발하고 싶었습니다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ko-KR" altLang="en-US" sz="2300" dirty="0">
                <a:solidFill>
                  <a:schemeClr val="bg1"/>
                </a:solidFill>
              </a:rPr>
              <a:t>사람들은 </a:t>
            </a:r>
            <a:r>
              <a:rPr lang="en-US" altLang="ko-KR" sz="2300" dirty="0" smtClean="0">
                <a:solidFill>
                  <a:schemeClr val="bg1"/>
                </a:solidFill>
              </a:rPr>
              <a:t>3</a:t>
            </a:r>
            <a:r>
              <a:rPr lang="ko-KR" altLang="en-US" sz="2300" dirty="0">
                <a:solidFill>
                  <a:schemeClr val="bg1"/>
                </a:solidFill>
              </a:rPr>
              <a:t>초면 상대에게 첫 </a:t>
            </a:r>
            <a:r>
              <a:rPr lang="ko-KR" altLang="en-US" sz="2300" dirty="0" smtClean="0">
                <a:solidFill>
                  <a:schemeClr val="bg1"/>
                </a:solidFill>
              </a:rPr>
              <a:t>인상을 </a:t>
            </a:r>
            <a:r>
              <a:rPr lang="ko-KR" altLang="en-US" sz="2300" dirty="0">
                <a:solidFill>
                  <a:schemeClr val="bg1"/>
                </a:solidFill>
              </a:rPr>
              <a:t>심어주게 된다고 합니다</a:t>
            </a:r>
            <a:r>
              <a:rPr lang="en-US" altLang="ko-KR" sz="2300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300" dirty="0">
                <a:solidFill>
                  <a:schemeClr val="bg1"/>
                </a:solidFill>
              </a:rPr>
              <a:t>예를 들어 </a:t>
            </a:r>
            <a:r>
              <a:rPr lang="ko-KR" altLang="en-US" sz="2300" dirty="0" smtClean="0">
                <a:solidFill>
                  <a:schemeClr val="bg1"/>
                </a:solidFill>
              </a:rPr>
              <a:t>첫인상이 차가우며 다가가기 </a:t>
            </a:r>
            <a:r>
              <a:rPr lang="ko-KR" altLang="en-US" sz="2300" dirty="0">
                <a:solidFill>
                  <a:schemeClr val="bg1"/>
                </a:solidFill>
              </a:rPr>
              <a:t>힘든 사람은 직접 다가가 대화를 하지 않으면 </a:t>
            </a:r>
            <a:r>
              <a:rPr lang="ko-KR" altLang="en-US" sz="2300" dirty="0" smtClean="0">
                <a:solidFill>
                  <a:schemeClr val="bg1"/>
                </a:solidFill>
              </a:rPr>
              <a:t>기억 속에 </a:t>
            </a:r>
            <a:r>
              <a:rPr lang="ko-KR" altLang="en-US" sz="2300" dirty="0">
                <a:solidFill>
                  <a:schemeClr val="bg1"/>
                </a:solidFill>
              </a:rPr>
              <a:t>새</a:t>
            </a:r>
            <a:r>
              <a:rPr lang="ko-KR" altLang="en-US" sz="2300" dirty="0" smtClean="0">
                <a:solidFill>
                  <a:schemeClr val="bg1"/>
                </a:solidFill>
              </a:rPr>
              <a:t>겨진 인상이 </a:t>
            </a:r>
            <a:r>
              <a:rPr lang="ko-KR" altLang="en-US" sz="2300" dirty="0">
                <a:solidFill>
                  <a:schemeClr val="bg1"/>
                </a:solidFill>
              </a:rPr>
              <a:t>쉽게 바뀌기 힘듭니다</a:t>
            </a:r>
            <a:r>
              <a:rPr lang="en-US" altLang="ko-KR" sz="2300" dirty="0">
                <a:solidFill>
                  <a:schemeClr val="bg1"/>
                </a:solidFill>
              </a:rPr>
              <a:t>. </a:t>
            </a:r>
            <a:r>
              <a:rPr lang="ko-KR" altLang="en-US" sz="2300" dirty="0">
                <a:solidFill>
                  <a:schemeClr val="bg1"/>
                </a:solidFill>
              </a:rPr>
              <a:t>하지만 첫 인상이 차갑고 </a:t>
            </a:r>
            <a:r>
              <a:rPr lang="ko-KR" altLang="en-US" sz="2300" dirty="0" smtClean="0">
                <a:solidFill>
                  <a:schemeClr val="bg1"/>
                </a:solidFill>
              </a:rPr>
              <a:t>다가가기 힘들어보이는 </a:t>
            </a:r>
            <a:r>
              <a:rPr lang="ko-KR" altLang="en-US" sz="2300" dirty="0">
                <a:solidFill>
                  <a:schemeClr val="bg1"/>
                </a:solidFill>
              </a:rPr>
              <a:t>사람에게 </a:t>
            </a:r>
            <a:r>
              <a:rPr lang="ko-KR" altLang="en-US" sz="2300" dirty="0" smtClean="0">
                <a:solidFill>
                  <a:schemeClr val="bg1"/>
                </a:solidFill>
              </a:rPr>
              <a:t>전혀 예상치 못한 </a:t>
            </a:r>
            <a:r>
              <a:rPr lang="ko-KR" altLang="en-US" sz="2300" dirty="0">
                <a:solidFill>
                  <a:schemeClr val="bg1"/>
                </a:solidFill>
              </a:rPr>
              <a:t>향이 난다고 생각하면 호기심을 불러일으킬 수 있습니다</a:t>
            </a: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ko-KR" altLang="en-US" sz="2300" dirty="0">
                <a:solidFill>
                  <a:schemeClr val="bg1"/>
                </a:solidFill>
              </a:rPr>
              <a:t>사람들에게 향은 자신이면서 자신이 아닐 수도 있는 반전이 있는 매력과 추후 어떠한 상황이나 </a:t>
            </a:r>
            <a:r>
              <a:rPr lang="ko-KR" altLang="en-US" sz="2300" dirty="0" smtClean="0">
                <a:solidFill>
                  <a:schemeClr val="bg1"/>
                </a:solidFill>
              </a:rPr>
              <a:t>기억 속에 </a:t>
            </a:r>
            <a:r>
              <a:rPr lang="ko-KR" altLang="en-US" sz="2300" dirty="0">
                <a:solidFill>
                  <a:schemeClr val="bg1"/>
                </a:solidFill>
              </a:rPr>
              <a:t>떠오르게 만들 수 있습니다</a:t>
            </a: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ko-KR" altLang="en-US" sz="2300" dirty="0">
                <a:solidFill>
                  <a:schemeClr val="bg1"/>
                </a:solidFill>
              </a:rPr>
              <a:t>향수는 성별과 나이 상관 없이 다가갈 수 있는 제품이기에 여러 사람들에게 유용하게 만들고 </a:t>
            </a:r>
            <a:r>
              <a:rPr lang="ko-KR" altLang="en-US" sz="2300" dirty="0" smtClean="0">
                <a:solidFill>
                  <a:schemeClr val="bg1"/>
                </a:solidFill>
              </a:rPr>
              <a:t>싶었습니다</a:t>
            </a: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  <a:endParaRPr lang="ko-KR" altLang="en-US" sz="23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3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5769979" y="3432033"/>
            <a:ext cx="30482" cy="178285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" name="직선 연결선 7"/>
          <p:cNvCxnSpPr>
            <a:endCxn id="39" idx="2"/>
          </p:cNvCxnSpPr>
          <p:nvPr/>
        </p:nvCxnSpPr>
        <p:spPr>
          <a:xfrm>
            <a:off x="7514958" y="3440929"/>
            <a:ext cx="30482" cy="178285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541946" y="273332"/>
            <a:ext cx="8001000" cy="809715"/>
          </a:xfrm>
        </p:spPr>
        <p:txBody>
          <a:bodyPr>
            <a:normAutofit fontScale="90000"/>
          </a:bodyPr>
          <a:lstStyle/>
          <a:p>
            <a:r>
              <a:rPr lang="ko-KR" altLang="en-US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정보구조설계</a:t>
            </a:r>
            <a:r>
              <a:rPr lang="en-US" altLang="ko-KR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ko-KR" altLang="en-US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로그인 전</a:t>
            </a:r>
            <a:r>
              <a:rPr lang="en-US" altLang="ko-KR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endParaRPr lang="ko-KR" altLang="en-US" b="1" cap="none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244700" y="3464831"/>
            <a:ext cx="0" cy="40003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662020" y="3435554"/>
            <a:ext cx="0" cy="110918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352660" y="3417722"/>
            <a:ext cx="0" cy="216303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950580" y="3412426"/>
            <a:ext cx="0" cy="216303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50275" y="3396371"/>
            <a:ext cx="15239" cy="164851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328020" y="1816693"/>
            <a:ext cx="1737360" cy="464661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Memory</a:t>
            </a:r>
            <a:endParaRPr lang="ko-KR" altLang="en-US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75820" y="2639020"/>
            <a:ext cx="2468880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로그인 및 회원가입</a:t>
            </a:r>
            <a:endParaRPr lang="ko-KR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93180" y="3541912"/>
            <a:ext cx="1280160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브랜드</a:t>
            </a:r>
            <a:endParaRPr lang="ko-KR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93180" y="4242952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소개</a:t>
            </a:r>
            <a:r>
              <a:rPr lang="en-US" altLang="ko-KR" sz="1000" dirty="0" smtClean="0">
                <a:latin typeface="Lucida Bright" panose="02040602050505020304" pitchFamily="18" charset="0"/>
              </a:rPr>
              <a:t>&amp;</a:t>
            </a:r>
            <a:r>
              <a:rPr lang="ko-KR" altLang="en-US" sz="1000" dirty="0" smtClean="0">
                <a:latin typeface="Lucida Bright" panose="02040602050505020304" pitchFamily="18" charset="0"/>
              </a:rPr>
              <a:t>슬로건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11940" y="2312705"/>
            <a:ext cx="0" cy="110387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6227180" y="2859842"/>
            <a:ext cx="548640" cy="1150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533260" y="3401876"/>
            <a:ext cx="9128760" cy="3015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310500" y="3533583"/>
            <a:ext cx="1280160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향수 이야기</a:t>
            </a:r>
            <a:endParaRPr lang="ko-KR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10500" y="4234623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atin typeface="Lucida Bright" panose="02040602050505020304" pitchFamily="18" charset="0"/>
              </a:rPr>
              <a:t>향노트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310500" y="4813743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종류</a:t>
            </a:r>
            <a:r>
              <a:rPr lang="en-US" altLang="ko-KR" sz="1000" dirty="0" smtClean="0">
                <a:latin typeface="Lucida Bright" panose="02040602050505020304" pitchFamily="18" charset="0"/>
              </a:rPr>
              <a:t>/</a:t>
            </a:r>
            <a:r>
              <a:rPr lang="ko-KR" altLang="en-US" sz="1000" dirty="0" smtClean="0">
                <a:latin typeface="Lucida Bright" panose="02040602050505020304" pitchFamily="18" charset="0"/>
              </a:rPr>
              <a:t>용어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310500" y="5392863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향수의 유래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310500" y="5971983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보관 및 </a:t>
            </a:r>
            <a:endParaRPr lang="en-US" altLang="ko-KR" sz="1000" dirty="0" smtClean="0">
              <a:latin typeface="Lucida Bright" panose="02040602050505020304" pitchFamily="18" charset="0"/>
            </a:endParaRPr>
          </a:p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관리방법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727820" y="3537697"/>
            <a:ext cx="1280160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제품</a:t>
            </a:r>
            <a:endParaRPr lang="ko-KR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60380" y="3532563"/>
            <a:ext cx="1280160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추천제품</a:t>
            </a:r>
            <a:endParaRPr lang="ko-KR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592940" y="3532563"/>
            <a:ext cx="1874520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이벤트 및 홍보</a:t>
            </a:r>
            <a:endParaRPr lang="ko-KR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021940" y="3544648"/>
            <a:ext cx="1280160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고객센터</a:t>
            </a:r>
            <a:endParaRPr lang="ko-KR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27820" y="4238737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남성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145140" y="4200902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atin typeface="Lucida Bright" panose="02040602050505020304" pitchFamily="18" charset="0"/>
              </a:rPr>
              <a:t>컨셉별</a:t>
            </a:r>
            <a:endParaRPr lang="en-US" altLang="ko-KR" sz="1000" dirty="0" smtClean="0">
              <a:latin typeface="Lucida Bright" panose="02040602050505020304" pitchFamily="18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145140" y="4780022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atin typeface="Lucida Bright" panose="02040602050505020304" pitchFamily="18" charset="0"/>
              </a:rPr>
              <a:t>조건별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93180" y="4822071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매장 찾기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021940" y="4221782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Lucida Bright" panose="02040602050505020304" pitchFamily="18" charset="0"/>
              </a:rPr>
              <a:t>Q&amp;A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727820" y="4817854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여성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712580" y="5392862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유니섹스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712580" y="5967870"/>
            <a:ext cx="128016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브랜드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619860" y="3532563"/>
            <a:ext cx="1280160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리뷰</a:t>
            </a:r>
            <a:endParaRPr lang="ko-KR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592940" y="4192825"/>
            <a:ext cx="187452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이벤트</a:t>
            </a:r>
            <a:endParaRPr lang="en-US" altLang="ko-KR" sz="1000" dirty="0" smtClean="0">
              <a:latin typeface="Lucida Bright" panose="02040602050505020304" pitchFamily="18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608180" y="4759126"/>
            <a:ext cx="1874520" cy="46466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홍보</a:t>
            </a:r>
            <a:endParaRPr lang="en-US" altLang="ko-KR" sz="1000" dirty="0" smtClean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91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54"/>
          <p:cNvCxnSpPr/>
          <p:nvPr/>
        </p:nvCxnSpPr>
        <p:spPr>
          <a:xfrm>
            <a:off x="9884150" y="3207973"/>
            <a:ext cx="0" cy="46691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565424" y="3207492"/>
            <a:ext cx="0" cy="145597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587524" y="284437"/>
            <a:ext cx="8001000" cy="809715"/>
          </a:xfrm>
        </p:spPr>
        <p:txBody>
          <a:bodyPr>
            <a:normAutofit fontScale="90000"/>
          </a:bodyPr>
          <a:lstStyle/>
          <a:p>
            <a:r>
              <a:rPr lang="ko-KR" altLang="en-US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정보구조설계</a:t>
            </a:r>
            <a:r>
              <a:rPr lang="en-US" altLang="ko-KR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ko-KR" altLang="en-US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로그인 후</a:t>
            </a:r>
            <a:r>
              <a:rPr lang="en-US" altLang="ko-KR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endParaRPr lang="ko-KR" altLang="en-US" b="1" cap="none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11317728" y="3215421"/>
            <a:ext cx="104457" cy="130829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251106" y="1568859"/>
            <a:ext cx="1737360" cy="464661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Memory</a:t>
            </a:r>
            <a:endParaRPr lang="ko-KR" altLang="en-US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98905" y="2391186"/>
            <a:ext cx="1889619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마이페이지</a:t>
            </a:r>
            <a:r>
              <a:rPr lang="ko-KR" altLang="en-US" sz="1100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및 장바구니</a:t>
            </a:r>
            <a:endParaRPr lang="ko-KR" altLang="en-US" sz="11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135026" y="2064871"/>
            <a:ext cx="0" cy="110387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6150267" y="2612009"/>
            <a:ext cx="548638" cy="11508"/>
          </a:xfrm>
          <a:prstGeom prst="lin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982422" y="3168743"/>
            <a:ext cx="10439763" cy="3816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990424" y="3211197"/>
            <a:ext cx="0" cy="15417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50344" y="3310728"/>
            <a:ext cx="1040769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브랜드</a:t>
            </a:r>
            <a:endParaRPr lang="ko-KR" altLang="en-US" sz="11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50344" y="3961119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소개</a:t>
            </a:r>
            <a:r>
              <a:rPr lang="en-US" altLang="ko-KR" sz="1000" dirty="0" smtClean="0">
                <a:latin typeface="Lucida Bright" panose="02040602050505020304" pitchFamily="18" charset="0"/>
              </a:rPr>
              <a:t>&amp;</a:t>
            </a:r>
            <a:r>
              <a:rPr lang="ko-KR" altLang="en-US" sz="1000" dirty="0" smtClean="0">
                <a:latin typeface="Lucida Bright" panose="02040602050505020304" pitchFamily="18" charset="0"/>
              </a:rPr>
              <a:t>슬로건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0344" y="4517639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매장 찾기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97343" y="3319274"/>
            <a:ext cx="1040769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고객센터</a:t>
            </a:r>
            <a:endParaRPr lang="ko-KR" altLang="en-US" sz="11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10564" y="3948406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Lucida Bright" panose="02040602050505020304" pitchFamily="18" charset="0"/>
              </a:rPr>
              <a:t>Q&amp;A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797343" y="4498073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Lucida Bright" panose="02040602050505020304" pitchFamily="18" charset="0"/>
              </a:rPr>
              <a:t>1:1 </a:t>
            </a:r>
            <a:r>
              <a:rPr lang="ko-KR" altLang="en-US" sz="1000" dirty="0" smtClean="0">
                <a:latin typeface="Lucida Bright" panose="02040602050505020304" pitchFamily="18" charset="0"/>
              </a:rPr>
              <a:t>상담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370011" y="3213408"/>
            <a:ext cx="0" cy="145597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222951" y="3206910"/>
            <a:ext cx="0" cy="25441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28719" y="3185559"/>
            <a:ext cx="0" cy="254946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직선 연결선 12"/>
          <p:cNvCxnSpPr>
            <a:endCxn id="53" idx="0"/>
          </p:cNvCxnSpPr>
          <p:nvPr/>
        </p:nvCxnSpPr>
        <p:spPr>
          <a:xfrm flipH="1">
            <a:off x="2321358" y="3185559"/>
            <a:ext cx="66957" cy="29822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3172572" y="3333341"/>
            <a:ext cx="1040769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향수 이야기</a:t>
            </a:r>
            <a:endParaRPr lang="ko-KR" altLang="en-US" sz="11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88410" y="3998722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atin typeface="Lucida Bright" panose="02040602050505020304" pitchFamily="18" charset="0"/>
              </a:rPr>
              <a:t>향노트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87812" y="4548315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종류</a:t>
            </a:r>
            <a:r>
              <a:rPr lang="en-US" altLang="ko-KR" sz="1000" dirty="0" smtClean="0">
                <a:latin typeface="Lucida Bright" panose="02040602050505020304" pitchFamily="18" charset="0"/>
              </a:rPr>
              <a:t>/</a:t>
            </a:r>
            <a:r>
              <a:rPr lang="ko-KR" altLang="en-US" sz="1000" dirty="0" smtClean="0">
                <a:latin typeface="Lucida Bright" panose="02040602050505020304" pitchFamily="18" charset="0"/>
              </a:rPr>
              <a:t>용어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7812" y="5094527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향수의 유래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196032" y="5640739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보관 및 </a:t>
            </a:r>
            <a:endParaRPr lang="en-US" altLang="ko-KR" sz="1000" dirty="0" smtClean="0">
              <a:latin typeface="Lucida Bright" panose="02040602050505020304" pitchFamily="18" charset="0"/>
            </a:endParaRPr>
          </a:p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관리방법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015431" y="3333341"/>
            <a:ext cx="1040769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추천제품</a:t>
            </a:r>
            <a:endParaRPr lang="ko-KR" altLang="en-US" sz="1100" dirty="0">
              <a:solidFill>
                <a:schemeClr val="bg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00191" y="3989488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atin typeface="Lucida Bright" panose="02040602050505020304" pitchFamily="18" charset="0"/>
              </a:rPr>
              <a:t>컨셉별</a:t>
            </a:r>
            <a:endParaRPr lang="en-US" altLang="ko-KR" sz="1000" dirty="0" smtClean="0">
              <a:latin typeface="Lucida Bright" panose="02040602050505020304" pitchFamily="18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00191" y="4545385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atin typeface="Lucida Bright" panose="02040602050505020304" pitchFamily="18" charset="0"/>
              </a:rPr>
              <a:t>조건별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447991" y="3333341"/>
            <a:ext cx="1523983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이벤트 및 홍보</a:t>
            </a:r>
            <a:endParaRPr lang="ko-KR" altLang="en-US" sz="11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447991" y="3988864"/>
            <a:ext cx="1523983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이벤트</a:t>
            </a:r>
            <a:endParaRPr lang="en-US" altLang="ko-KR" sz="1000" dirty="0" smtClean="0">
              <a:latin typeface="Lucida Bright" panose="02040602050505020304" pitchFamily="18" charset="0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447991" y="4548315"/>
            <a:ext cx="1523983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홍보</a:t>
            </a:r>
            <a:endParaRPr lang="en-US" altLang="ko-KR" sz="1000" dirty="0" smtClean="0">
              <a:latin typeface="Lucida Bright" panose="02040602050505020304" pitchFamily="18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82871" y="3338475"/>
            <a:ext cx="1040769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제품</a:t>
            </a:r>
            <a:endParaRPr lang="ko-KR" altLang="en-US" sz="11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598111" y="4002843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남성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595390" y="4545385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여성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599038" y="5094527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유니섹스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591091" y="5637069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브랜드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9363765" y="3311209"/>
            <a:ext cx="1040769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리뷰</a:t>
            </a:r>
            <a:endParaRPr lang="ko-KR" altLang="en-US" sz="11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786332" y="3333341"/>
            <a:ext cx="1040769" cy="46466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마이페이지</a:t>
            </a:r>
            <a:endParaRPr lang="ko-KR" altLang="en-US" sz="11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793952" y="4558163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장바구니</a:t>
            </a:r>
            <a:endParaRPr lang="en-US" altLang="ko-KR" sz="1000" dirty="0" smtClean="0">
              <a:latin typeface="Lucida Bright" panose="02040602050505020304" pitchFamily="18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771092" y="4022628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내 정보</a:t>
            </a:r>
            <a:endParaRPr lang="ko-KR" altLang="en-US" sz="1000" dirty="0">
              <a:latin typeface="Lucida Bright" panose="02040602050505020304" pitchFamily="18" charset="0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800973" y="5630062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주문내역</a:t>
            </a:r>
            <a:r>
              <a:rPr lang="en-US" altLang="ko-KR" sz="1000" dirty="0" smtClean="0">
                <a:latin typeface="Lucida Bright" panose="02040602050505020304" pitchFamily="18" charset="0"/>
              </a:rPr>
              <a:t>/</a:t>
            </a:r>
          </a:p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배송정보</a:t>
            </a:r>
            <a:endParaRPr lang="en-US" altLang="ko-KR" sz="1000" dirty="0" smtClean="0">
              <a:latin typeface="Lucida Bright" panose="02040602050505020304" pitchFamily="18" charset="0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788349" y="5094527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내가 작성한 리뷰</a:t>
            </a:r>
            <a:endParaRPr lang="en-US" altLang="ko-KR" sz="1000" dirty="0" smtClean="0">
              <a:latin typeface="Lucida Bright" panose="02040602050505020304" pitchFamily="18" charset="0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800973" y="6167853"/>
            <a:ext cx="1040769" cy="4183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Lucida Bright" panose="02040602050505020304" pitchFamily="18" charset="0"/>
              </a:rPr>
              <a:t>취소</a:t>
            </a:r>
            <a:r>
              <a:rPr lang="en-US" altLang="ko-KR" sz="1000" dirty="0" smtClean="0">
                <a:latin typeface="Lucida Bright" panose="02040602050505020304" pitchFamily="18" charset="0"/>
              </a:rPr>
              <a:t>/</a:t>
            </a:r>
            <a:r>
              <a:rPr lang="ko-KR" altLang="en-US" sz="1000" dirty="0" smtClean="0">
                <a:latin typeface="Lucida Bright" panose="02040602050505020304" pitchFamily="18" charset="0"/>
              </a:rPr>
              <a:t>교환</a:t>
            </a:r>
            <a:endParaRPr lang="en-US" altLang="ko-KR" sz="1000" dirty="0" smtClean="0">
              <a:latin typeface="Lucida Bright" panose="02040602050505020304" pitchFamily="18" charset="0"/>
            </a:endParaRPr>
          </a:p>
          <a:p>
            <a:pPr algn="ctr"/>
            <a:r>
              <a:rPr lang="ko-KR" altLang="en-US" sz="1000" dirty="0" err="1" smtClean="0">
                <a:latin typeface="Lucida Bright" panose="02040602050505020304" pitchFamily="18" charset="0"/>
              </a:rPr>
              <a:t>반품내역</a:t>
            </a:r>
            <a:endParaRPr lang="en-US" altLang="ko-KR" sz="1000" dirty="0" smtClean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99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07300" y="258510"/>
            <a:ext cx="8001000" cy="809715"/>
          </a:xfrm>
        </p:spPr>
        <p:txBody>
          <a:bodyPr>
            <a:normAutofit fontScale="90000"/>
          </a:bodyPr>
          <a:lstStyle/>
          <a:p>
            <a:r>
              <a:rPr lang="ko-KR" altLang="en-US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벤치마킹</a:t>
            </a:r>
            <a:endParaRPr lang="ko-KR" altLang="en-US" b="1" cap="none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6043821" y="4496719"/>
            <a:ext cx="5797777" cy="16257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15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en-US" sz="15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향수 브랜드 답게 여러가지 종류와 분위기를 표현하였다</a:t>
            </a:r>
            <a:r>
              <a:rPr lang="en-US" altLang="ko-KR" sz="15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15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15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향수를 찾는 계층에 맞춰서 분류하여 한눈에 찾기 쉽다</a:t>
            </a:r>
            <a:r>
              <a:rPr lang="en-US" altLang="ko-KR" sz="15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15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sz="15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처음 접하는 사람들을 위한 베스트 아이템을 메인 페이지에</a:t>
            </a:r>
            <a:endParaRPr lang="en-US" altLang="ko-KR" sz="1500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5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    배치함으로써 구매욕구를 생기게 할 수 있다</a:t>
            </a:r>
            <a:r>
              <a:rPr lang="en-US" altLang="ko-KR" sz="15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" y="1184175"/>
            <a:ext cx="5649683" cy="26941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" y="3994269"/>
            <a:ext cx="5649683" cy="2888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57" y="1115035"/>
            <a:ext cx="5649683" cy="28324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0474" y="3079321"/>
            <a:ext cx="350378" cy="376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02566" y="6198639"/>
            <a:ext cx="350378" cy="376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548082" y="3359142"/>
            <a:ext cx="350378" cy="376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58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18534"/>
              </p:ext>
            </p:extLst>
          </p:nvPr>
        </p:nvGraphicFramePr>
        <p:xfrm>
          <a:off x="730321" y="232790"/>
          <a:ext cx="10801877" cy="646755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70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5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50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627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HY엽서M" pitchFamily="18" charset="-127"/>
                          <a:ea typeface="HY엽서M" pitchFamily="18" charset="-127"/>
                        </a:rPr>
                        <a:t>Memory Website</a:t>
                      </a:r>
                      <a:r>
                        <a:rPr lang="en-US" altLang="ko-KR" sz="1600" b="0" baseline="0" dirty="0" smtClean="0">
                          <a:latin typeface="HY엽서M" pitchFamily="18" charset="-127"/>
                          <a:ea typeface="HY엽서M" pitchFamily="18" charset="-127"/>
                        </a:rPr>
                        <a:t> Storyboard</a:t>
                      </a:r>
                      <a:endParaRPr lang="ko-KR" altLang="en-US" sz="1600" b="0" dirty="0">
                        <a:latin typeface="HY엽서M" pitchFamily="18" charset="-127"/>
                        <a:ea typeface="HY엽서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Project</a:t>
                      </a:r>
                      <a:endParaRPr lang="ko-KR" altLang="en-US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latin typeface="HY엽서M" pitchFamily="18" charset="-127"/>
                          <a:ea typeface="HY엽서M" pitchFamily="18" charset="-127"/>
                        </a:rPr>
                        <a:t>Memory Website renewal for Korea.</a:t>
                      </a:r>
                      <a:r>
                        <a:rPr lang="en-US" altLang="ko-KR" sz="1500" b="0" baseline="0" dirty="0" smtClean="0">
                          <a:latin typeface="HY엽서M" pitchFamily="18" charset="-127"/>
                          <a:ea typeface="HY엽서M" pitchFamily="18" charset="-127"/>
                        </a:rPr>
                        <a:t> </a:t>
                      </a:r>
                      <a:endParaRPr lang="ko-KR" altLang="en-US" sz="1500" b="0" dirty="0" smtClean="0">
                        <a:latin typeface="HY엽서M" pitchFamily="18" charset="-127"/>
                        <a:ea typeface="HY엽서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Author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정 소 연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Date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2023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2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Navigation</a:t>
                      </a:r>
                      <a:endParaRPr lang="ko-KR" altLang="en-US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/>
                        <a:t>Moblie</a:t>
                      </a:r>
                      <a:r>
                        <a:rPr lang="en-US" altLang="ko-KR" b="0" dirty="0" smtClean="0"/>
                        <a:t> main</a:t>
                      </a:r>
                      <a:endParaRPr lang="ko-KR" altLang="en-US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275">
                <a:tc rowSpan="4" gridSpan="3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HY엽서M" pitchFamily="18" charset="-127"/>
                        <a:ea typeface="HY엽서M" pitchFamily="18" charset="-127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Description</a:t>
                      </a:r>
                      <a:endParaRPr lang="ko-KR" altLang="en-US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894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="0" dirty="0" smtClean="0"/>
                        <a:t>로고</a:t>
                      </a:r>
                      <a:endParaRPr lang="en-US" altLang="ko-KR" sz="1500" b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b="0" baseline="0" dirty="0" smtClean="0"/>
                        <a:t>2. </a:t>
                      </a:r>
                      <a:r>
                        <a:rPr lang="ko-KR" altLang="en-US" sz="1500" b="0" baseline="0" dirty="0" smtClean="0"/>
                        <a:t>햄버거 메뉴</a:t>
                      </a:r>
                      <a:endParaRPr lang="en-US" altLang="ko-KR" sz="1500" b="0" baseline="0" dirty="0" smtClean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baseline="0" dirty="0" smtClean="0"/>
                        <a:t>햄버거 메뉴 클릭 시  </a:t>
                      </a:r>
                      <a:r>
                        <a:rPr lang="ko-KR" altLang="en-US" sz="1500" b="0" baseline="0" dirty="0" err="1" smtClean="0"/>
                        <a:t>주메뉴가</a:t>
                      </a:r>
                      <a:r>
                        <a:rPr lang="ko-KR" altLang="en-US" sz="1500" b="0" baseline="0" dirty="0" smtClean="0"/>
                        <a:t> </a:t>
                      </a:r>
                      <a:endParaRPr lang="en-US" altLang="ko-KR" sz="1500" b="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b="0" baseline="0" dirty="0" smtClean="0"/>
                        <a:t>     </a:t>
                      </a:r>
                      <a:r>
                        <a:rPr lang="ko-KR" altLang="en-US" sz="1500" b="0" baseline="0" dirty="0" smtClean="0"/>
                        <a:t>오른쪽으로 슬라이드</a:t>
                      </a:r>
                      <a:endParaRPr lang="en-US" altLang="ko-KR" sz="1500" b="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b="0" baseline="0" dirty="0" smtClean="0"/>
                        <a:t>3. </a:t>
                      </a:r>
                      <a:r>
                        <a:rPr lang="ko-KR" altLang="en-US" sz="1500" b="0" baseline="0" dirty="0" smtClean="0"/>
                        <a:t>로그인 시 </a:t>
                      </a:r>
                      <a:r>
                        <a:rPr lang="ko-KR" altLang="en-US" sz="1500" b="0" baseline="0" dirty="0" err="1" smtClean="0"/>
                        <a:t>회원가입명</a:t>
                      </a:r>
                      <a:r>
                        <a:rPr lang="en-US" altLang="ko-KR" sz="1500" b="0" baseline="0" dirty="0" smtClean="0"/>
                        <a:t>, </a:t>
                      </a:r>
                      <a:r>
                        <a:rPr lang="ko-KR" altLang="en-US" sz="1500" b="0" baseline="0" dirty="0" err="1" smtClean="0"/>
                        <a:t>마이페이지</a:t>
                      </a:r>
                      <a:r>
                        <a:rPr lang="en-US" altLang="ko-KR" sz="1500" b="0" baseline="0" dirty="0" smtClean="0"/>
                        <a:t>,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b="0" baseline="0" dirty="0" smtClean="0"/>
                        <a:t>    </a:t>
                      </a:r>
                      <a:r>
                        <a:rPr lang="ko-KR" altLang="en-US" sz="1500" b="0" baseline="0" dirty="0" smtClean="0"/>
                        <a:t>장바구니 </a:t>
                      </a:r>
                      <a:r>
                        <a:rPr lang="en-US" altLang="ko-KR" sz="1500" b="0" baseline="0" dirty="0" smtClean="0"/>
                        <a:t>/ </a:t>
                      </a:r>
                      <a:r>
                        <a:rPr lang="ko-KR" altLang="en-US" sz="1500" b="0" dirty="0" smtClean="0"/>
                        <a:t>로그인 안 할 경우 </a:t>
                      </a:r>
                      <a:endParaRPr lang="en-US" altLang="ko-KR" sz="1500" b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b="0" dirty="0" smtClean="0"/>
                        <a:t>    </a:t>
                      </a:r>
                      <a:r>
                        <a:rPr lang="ko-KR" altLang="en-US" sz="1500" b="0" dirty="0" smtClean="0"/>
                        <a:t>로그인과 회원가입이 표시됨</a:t>
                      </a:r>
                      <a:endParaRPr lang="en-US" altLang="ko-KR" sz="1500" b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b="0" dirty="0" smtClean="0"/>
                        <a:t>4. </a:t>
                      </a:r>
                      <a:r>
                        <a:rPr lang="ko-KR" altLang="en-US" sz="1500" b="0" dirty="0" smtClean="0"/>
                        <a:t>마우스 올릴 시 테두리 그림자 효과와</a:t>
                      </a:r>
                      <a:endParaRPr lang="en-US" altLang="ko-KR" sz="1500" b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b="0" dirty="0" smtClean="0"/>
                        <a:t>  </a:t>
                      </a:r>
                      <a:r>
                        <a:rPr lang="ko-KR" altLang="en-US" sz="1500" b="0" dirty="0" smtClean="0"/>
                        <a:t> 글씨 진하게</a:t>
                      </a:r>
                      <a:endParaRPr lang="en-US" altLang="ko-KR" sz="1500" b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b="0" dirty="0" smtClean="0"/>
                        <a:t>5~8</a:t>
                      </a:r>
                      <a:r>
                        <a:rPr lang="en-US" altLang="ko-KR" sz="1500" b="0" baseline="0" dirty="0" smtClean="0"/>
                        <a:t>. </a:t>
                      </a:r>
                      <a:r>
                        <a:rPr lang="ko-KR" altLang="en-US" sz="1500" b="0" baseline="0" dirty="0" err="1" smtClean="0"/>
                        <a:t>주메뉴</a:t>
                      </a:r>
                      <a:r>
                        <a:rPr lang="ko-KR" altLang="en-US" sz="1500" b="0" baseline="0" dirty="0" smtClean="0"/>
                        <a:t> 선택 바로 가기 이동</a:t>
                      </a:r>
                      <a:endParaRPr lang="ko-KR" altLang="en-US" sz="15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Link</a:t>
                      </a:r>
                      <a:r>
                        <a:rPr lang="en-US" altLang="ko-KR" b="0" baseline="0" dirty="0" smtClean="0"/>
                        <a:t> / Program</a:t>
                      </a:r>
                      <a:endParaRPr lang="ko-KR" altLang="en-US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723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baseline="0" dirty="0" err="1" smtClean="0"/>
                        <a:t>메인페이지</a:t>
                      </a:r>
                      <a:r>
                        <a:rPr lang="ko-KR" altLang="en-US" baseline="0" dirty="0" smtClean="0"/>
                        <a:t> 상단으로 이동</a:t>
                      </a:r>
                      <a:endParaRPr lang="en-US" altLang="ko-KR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baseline="0" dirty="0" err="1" smtClean="0"/>
                        <a:t>제이쿼리로</a:t>
                      </a:r>
                      <a:r>
                        <a:rPr lang="ko-KR" altLang="en-US" baseline="0" dirty="0" smtClean="0"/>
                        <a:t> 구현 예정</a:t>
                      </a:r>
                      <a:endParaRPr lang="en-US" altLang="ko-KR" baseline="0" dirty="0" smtClean="0"/>
                    </a:p>
                    <a:p>
                      <a:pPr marL="342900" marR="0" indent="-3429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baseline="0" dirty="0" err="1" smtClean="0"/>
                        <a:t>제이쿼리로</a:t>
                      </a:r>
                      <a:r>
                        <a:rPr lang="ko-KR" altLang="en-US" baseline="0" dirty="0" smtClean="0"/>
                        <a:t> 구현 예정</a:t>
                      </a:r>
                      <a:endParaRPr lang="en-US" altLang="ko-KR" baseline="0" dirty="0" smtClean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baseline="0" dirty="0" smtClean="0"/>
                        <a:t>4~8. </a:t>
                      </a:r>
                      <a:r>
                        <a:rPr lang="ko-KR" altLang="en-US" baseline="0" dirty="0" smtClean="0"/>
                        <a:t>각 해당 페이지로 이동</a:t>
                      </a:r>
                      <a:endParaRPr lang="en-US" altLang="ko-KR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9" y="1504058"/>
            <a:ext cx="2254436" cy="49950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081" y="1567149"/>
            <a:ext cx="1161376" cy="4927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05" y="1504058"/>
            <a:ext cx="2170641" cy="49903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86470" y="1675982"/>
            <a:ext cx="816245" cy="2980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/>
          <p:cNvSpPr/>
          <p:nvPr/>
        </p:nvSpPr>
        <p:spPr>
          <a:xfrm>
            <a:off x="1589518" y="1589518"/>
            <a:ext cx="273465" cy="273465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91685" y="1974081"/>
            <a:ext cx="263501" cy="2980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연결자 5"/>
          <p:cNvSpPr/>
          <p:nvPr/>
        </p:nvSpPr>
        <p:spPr>
          <a:xfrm>
            <a:off x="984769" y="1862982"/>
            <a:ext cx="273465" cy="273465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82285" y="2060545"/>
            <a:ext cx="694093" cy="2116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연결자 6"/>
          <p:cNvSpPr/>
          <p:nvPr/>
        </p:nvSpPr>
        <p:spPr>
          <a:xfrm>
            <a:off x="2378675" y="1862982"/>
            <a:ext cx="273465" cy="273465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92377" y="5553343"/>
            <a:ext cx="2175455" cy="8645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/>
          <p:cNvSpPr/>
          <p:nvPr/>
        </p:nvSpPr>
        <p:spPr>
          <a:xfrm>
            <a:off x="897313" y="5442245"/>
            <a:ext cx="273465" cy="273465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</a:p>
        </p:txBody>
      </p:sp>
      <p:cxnSp>
        <p:nvCxnSpPr>
          <p:cNvPr id="15" name="꺾인 연결선 14"/>
          <p:cNvCxnSpPr>
            <a:stCxn id="10" idx="2"/>
          </p:cNvCxnSpPr>
          <p:nvPr/>
        </p:nvCxnSpPr>
        <p:spPr>
          <a:xfrm rot="16200000" flipH="1">
            <a:off x="1842465" y="1653148"/>
            <a:ext cx="862813" cy="2100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325081" y="1567148"/>
            <a:ext cx="1161376" cy="1235873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325081" y="2834719"/>
            <a:ext cx="1161376" cy="1235873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325081" y="4111815"/>
            <a:ext cx="1161376" cy="1235873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325081" y="5388912"/>
            <a:ext cx="1161376" cy="1137186"/>
          </a:xfrm>
          <a:prstGeom prst="rect">
            <a:avLst/>
          </a:prstGeom>
          <a:solidFill>
            <a:schemeClr val="bg1">
              <a:lumMod val="50000"/>
              <a:lumOff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66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32937" y="263714"/>
            <a:ext cx="3324208" cy="809715"/>
          </a:xfrm>
        </p:spPr>
        <p:txBody>
          <a:bodyPr>
            <a:normAutofit fontScale="90000"/>
          </a:bodyPr>
          <a:lstStyle/>
          <a:p>
            <a:r>
              <a:rPr lang="ko-KR" altLang="en-US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모바일 메인</a:t>
            </a:r>
            <a:endParaRPr lang="ko-KR" altLang="en-US" b="1" cap="none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66" y="1128045"/>
            <a:ext cx="1813609" cy="508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49" y="1128045"/>
            <a:ext cx="1813609" cy="508036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403570" y="1128045"/>
            <a:ext cx="1803023" cy="5080360"/>
            <a:chOff x="1318113" y="1119499"/>
            <a:chExt cx="1803023" cy="50803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113" y="1119499"/>
              <a:ext cx="1803023" cy="50803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580830" y="1350235"/>
              <a:ext cx="540306" cy="1415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2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320" dirty="0" smtClean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로그인   회원가입</a:t>
              </a:r>
              <a:endParaRPr lang="ko-KR" altLang="en-US" sz="320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87418" y="6288659"/>
            <a:ext cx="7296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메인 </a:t>
            </a:r>
            <a:r>
              <a:rPr lang="en-US" altLang="ko-K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sz="15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5279" y="6288659"/>
            <a:ext cx="7296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메인 </a:t>
            </a:r>
            <a:r>
              <a:rPr lang="en-US" altLang="ko-K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sz="15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70294" y="6288659"/>
            <a:ext cx="7296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메인 </a:t>
            </a:r>
            <a:r>
              <a:rPr lang="en-US" altLang="ko-K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3</a:t>
            </a:r>
            <a:endParaRPr lang="ko-KR" altLang="en-US" sz="15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0794" y="6288659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메뉴바</a:t>
            </a:r>
            <a:endParaRPr lang="ko-KR" altLang="en-US" sz="15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32" y="1128045"/>
            <a:ext cx="2858473" cy="5160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7361" y="685239"/>
            <a:ext cx="5995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sz="1200" dirty="0" smtClean="0">
                <a:solidFill>
                  <a:schemeClr val="bg1"/>
                </a:solidFill>
              </a:rPr>
              <a:t> 사이트 주소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en-US" altLang="ko-KR" sz="1200" dirty="0">
                <a:solidFill>
                  <a:schemeClr val="bg1"/>
                </a:solidFill>
              </a:rPr>
              <a:t>http://dmsfkd.dothome.co.kr/mobile_jsy/mobile.html#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0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15846" y="284146"/>
            <a:ext cx="8001000" cy="809715"/>
          </a:xfrm>
        </p:spPr>
        <p:txBody>
          <a:bodyPr>
            <a:normAutofit fontScale="90000"/>
          </a:bodyPr>
          <a:lstStyle/>
          <a:p>
            <a:r>
              <a:rPr lang="ko-KR" altLang="en-US" b="1" cap="none" dirty="0" smtClean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서브 디자인 삽입</a:t>
            </a:r>
            <a:endParaRPr lang="ko-KR" altLang="en-US" b="1" cap="none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46" y="1389501"/>
            <a:ext cx="2522878" cy="4769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46" y="1389501"/>
            <a:ext cx="2522878" cy="47696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7885" y="627009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서브</a:t>
            </a: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로그인</a:t>
            </a:r>
            <a:endParaRPr lang="ko-KR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0199" y="627009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서브</a:t>
            </a: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회원가입</a:t>
            </a:r>
            <a:endParaRPr lang="ko-KR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46" y="945931"/>
            <a:ext cx="2560492" cy="5213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73789" y="627009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서브</a:t>
            </a: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브랜드별</a:t>
            </a:r>
            <a:endParaRPr lang="ko-KR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32643" y="751945"/>
            <a:ext cx="6372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서브페이지 </a:t>
            </a:r>
            <a:r>
              <a:rPr lang="ko-KR" altLang="en-US" sz="1200" dirty="0">
                <a:solidFill>
                  <a:schemeClr val="bg1"/>
                </a:solidFill>
              </a:rPr>
              <a:t>사이트 주소 </a:t>
            </a:r>
            <a:r>
              <a:rPr lang="en-US" altLang="ko-KR" sz="1200" dirty="0">
                <a:solidFill>
                  <a:schemeClr val="bg1"/>
                </a:solidFill>
              </a:rPr>
              <a:t>: http://dmsfkd.dothome.co.kr/mobile_jsy/mobile_sub.html#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588435"/>
      </p:ext>
    </p:extLst>
  </p:cSld>
  <p:clrMapOvr>
    <a:masterClrMapping/>
  </p:clrMapOvr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898</TotalTime>
  <Words>463</Words>
  <Application>Microsoft Office PowerPoint</Application>
  <PresentationFormat>와이드스크린</PresentationFormat>
  <Paragraphs>144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HY엽서L</vt:lpstr>
      <vt:lpstr>HY엽서M</vt:lpstr>
      <vt:lpstr>HY중고딕</vt:lpstr>
      <vt:lpstr>Century Gothic</vt:lpstr>
      <vt:lpstr>Lucida Bright</vt:lpstr>
      <vt:lpstr>Wingdings 3</vt:lpstr>
      <vt:lpstr>슬라이스</vt:lpstr>
      <vt:lpstr>모바일 웹 기획서</vt:lpstr>
      <vt:lpstr>목차</vt:lpstr>
      <vt:lpstr>기획의도</vt:lpstr>
      <vt:lpstr>정보구조설계(로그인 전)</vt:lpstr>
      <vt:lpstr>정보구조설계(로그인 후)</vt:lpstr>
      <vt:lpstr>벤치마킹</vt:lpstr>
      <vt:lpstr>PowerPoint 프레젠테이션</vt:lpstr>
      <vt:lpstr>모바일 메인</vt:lpstr>
      <vt:lpstr>서브 디자인 삽입</vt:lpstr>
      <vt:lpstr>제작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반응형 웹 기획서</dc:title>
  <dc:creator>user</dc:creator>
  <cp:lastModifiedBy>user</cp:lastModifiedBy>
  <cp:revision>63</cp:revision>
  <dcterms:created xsi:type="dcterms:W3CDTF">2023-03-24T05:06:58Z</dcterms:created>
  <dcterms:modified xsi:type="dcterms:W3CDTF">2023-04-03T09:39:54Z</dcterms:modified>
</cp:coreProperties>
</file>